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9" r:id="rId3"/>
    <p:sldId id="261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n jie" userId="0daab13e89ff3111" providerId="LiveId" clId="{3563AE7D-99A6-493D-BFCA-DECE5FBBD976}"/>
    <pc:docChg chg="modSld">
      <pc:chgData name="guan jie" userId="0daab13e89ff3111" providerId="LiveId" clId="{3563AE7D-99A6-493D-BFCA-DECE5FBBD976}" dt="2019-09-19T15:51:01.745" v="10" actId="1076"/>
      <pc:docMkLst>
        <pc:docMk/>
      </pc:docMkLst>
      <pc:sldChg chg="modSp">
        <pc:chgData name="guan jie" userId="0daab13e89ff3111" providerId="LiveId" clId="{3563AE7D-99A6-493D-BFCA-DECE5FBBD976}" dt="2019-09-19T15:51:01.745" v="10" actId="1076"/>
        <pc:sldMkLst>
          <pc:docMk/>
          <pc:sldMk cId="1403877402" sldId="259"/>
        </pc:sldMkLst>
        <pc:picChg chg="mod">
          <ac:chgData name="guan jie" userId="0daab13e89ff3111" providerId="LiveId" clId="{3563AE7D-99A6-493D-BFCA-DECE5FBBD976}" dt="2019-09-19T15:50:55.753" v="9" actId="1076"/>
          <ac:picMkLst>
            <pc:docMk/>
            <pc:sldMk cId="1403877402" sldId="259"/>
            <ac:picMk id="4" creationId="{DB2D6F33-329F-41A4-B117-C7B17D1BF935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5" creationId="{AADFB669-4356-4A72-BCA3-C342D7729800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6" creationId="{021CE240-A217-4F05-A315-7E36F3109529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7" creationId="{ABB9FD28-5ECC-4F61-A1CA-395E9338C018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8" creationId="{1187E325-883D-4816-9765-345522053AF8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9" creationId="{58AC7C7F-0A1F-4139-8415-52DB19D3FF99}"/>
          </ac:picMkLst>
        </pc:picChg>
        <pc:picChg chg="mod">
          <ac:chgData name="guan jie" userId="0daab13e89ff3111" providerId="LiveId" clId="{3563AE7D-99A6-493D-BFCA-DECE5FBBD976}" dt="2019-09-19T15:50:53.040" v="8" actId="14100"/>
          <ac:picMkLst>
            <pc:docMk/>
            <pc:sldMk cId="1403877402" sldId="259"/>
            <ac:picMk id="10" creationId="{D95AB2C0-42E6-4C7F-87B5-DE0D7902DE43}"/>
          </ac:picMkLst>
        </pc:picChg>
      </pc:sldChg>
    </pc:docChg>
  </pc:docChgLst>
  <pc:docChgLst>
    <pc:chgData name="guan jie" userId="0daab13e89ff3111" providerId="LiveId" clId="{BB9566AE-5B79-40C0-8CFC-E96B58B91C9E}"/>
    <pc:docChg chg="custSel addSld delSld modSld">
      <pc:chgData name="guan jie" userId="0daab13e89ff3111" providerId="LiveId" clId="{BB9566AE-5B79-40C0-8CFC-E96B58B91C9E}" dt="2019-10-10T20:48:46.535" v="82" actId="1076"/>
      <pc:docMkLst>
        <pc:docMk/>
      </pc:docMkLst>
      <pc:sldChg chg="addSp delSp modSp del">
        <pc:chgData name="guan jie" userId="0daab13e89ff3111" providerId="LiveId" clId="{BB9566AE-5B79-40C0-8CFC-E96B58B91C9E}" dt="2019-10-10T20:48:28.891" v="78" actId="2696"/>
        <pc:sldMkLst>
          <pc:docMk/>
          <pc:sldMk cId="3308636525" sldId="256"/>
        </pc:sldMkLst>
        <pc:spChg chg="del">
          <ac:chgData name="guan jie" userId="0daab13e89ff3111" providerId="LiveId" clId="{BB9566AE-5B79-40C0-8CFC-E96B58B91C9E}" dt="2019-09-14T18:34:10.950" v="33" actId="478"/>
          <ac:spMkLst>
            <pc:docMk/>
            <pc:sldMk cId="3308636525" sldId="256"/>
            <ac:spMk id="2" creationId="{550A2659-6F77-4D30-9F9D-C009442DFDAF}"/>
          </ac:spMkLst>
        </pc:spChg>
        <pc:picChg chg="add mod">
          <ac:chgData name="guan jie" userId="0daab13e89ff3111" providerId="LiveId" clId="{BB9566AE-5B79-40C0-8CFC-E96B58B91C9E}" dt="2019-09-14T18:35:18.707" v="54" actId="1076"/>
          <ac:picMkLst>
            <pc:docMk/>
            <pc:sldMk cId="3308636525" sldId="256"/>
            <ac:picMk id="4" creationId="{D1E42FB9-60AB-45E6-96A0-822874F8A13D}"/>
          </ac:picMkLst>
        </pc:picChg>
        <pc:picChg chg="del">
          <ac:chgData name="guan jie" userId="0daab13e89ff3111" providerId="LiveId" clId="{BB9566AE-5B79-40C0-8CFC-E96B58B91C9E}" dt="2019-09-14T18:34:20.278" v="34" actId="478"/>
          <ac:picMkLst>
            <pc:docMk/>
            <pc:sldMk cId="3308636525" sldId="256"/>
            <ac:picMk id="5" creationId="{929DF381-EA0F-4AC1-83DE-10B6A8E05144}"/>
          </ac:picMkLst>
        </pc:picChg>
        <pc:picChg chg="mod">
          <ac:chgData name="guan jie" userId="0daab13e89ff3111" providerId="LiveId" clId="{BB9566AE-5B79-40C0-8CFC-E96B58B91C9E}" dt="2019-09-14T18:34:52.908" v="46" actId="1076"/>
          <ac:picMkLst>
            <pc:docMk/>
            <pc:sldMk cId="3308636525" sldId="256"/>
            <ac:picMk id="7" creationId="{1BCC4F7E-E23A-4AFB-977F-C600D1DE5793}"/>
          </ac:picMkLst>
        </pc:picChg>
        <pc:picChg chg="add mod">
          <ac:chgData name="guan jie" userId="0daab13e89ff3111" providerId="LiveId" clId="{BB9566AE-5B79-40C0-8CFC-E96B58B91C9E}" dt="2019-09-14T18:35:17.551" v="53" actId="1076"/>
          <ac:picMkLst>
            <pc:docMk/>
            <pc:sldMk cId="3308636525" sldId="256"/>
            <ac:picMk id="8" creationId="{D332FA71-BAFA-44F8-9358-EFAAFEE26E74}"/>
          </ac:picMkLst>
        </pc:picChg>
        <pc:picChg chg="del mod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9" creationId="{513F8DAA-9587-45E5-890C-14B30C194174}"/>
          </ac:picMkLst>
        </pc:picChg>
        <pc:picChg chg="del">
          <ac:chgData name="guan jie" userId="0daab13e89ff3111" providerId="LiveId" clId="{BB9566AE-5B79-40C0-8CFC-E96B58B91C9E}" dt="2019-09-14T18:34:21.718" v="35" actId="478"/>
          <ac:picMkLst>
            <pc:docMk/>
            <pc:sldMk cId="3308636525" sldId="256"/>
            <ac:picMk id="11" creationId="{E284145E-96FC-4E9A-B449-8710CCC388EC}"/>
          </ac:picMkLst>
        </pc:picChg>
        <pc:picChg chg="del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13" creationId="{6F031A2D-4326-4F7B-8794-10C10AA2A70F}"/>
          </ac:picMkLst>
        </pc:picChg>
        <pc:picChg chg="del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15" creationId="{A8A31FF8-76B9-4677-9ED8-737E3E6BAF73}"/>
          </ac:picMkLst>
        </pc:picChg>
        <pc:picChg chg="mod">
          <ac:chgData name="guan jie" userId="0daab13e89ff3111" providerId="LiveId" clId="{BB9566AE-5B79-40C0-8CFC-E96B58B91C9E}" dt="2019-09-14T18:34:54.653" v="47" actId="1076"/>
          <ac:picMkLst>
            <pc:docMk/>
            <pc:sldMk cId="3308636525" sldId="256"/>
            <ac:picMk id="17" creationId="{88A17D15-331C-4F7A-9AA0-429F0102494D}"/>
          </ac:picMkLst>
        </pc:picChg>
      </pc:sldChg>
      <pc:sldChg chg="delSp modSp">
        <pc:chgData name="guan jie" userId="0daab13e89ff3111" providerId="LiveId" clId="{BB9566AE-5B79-40C0-8CFC-E96B58B91C9E}" dt="2019-10-10T20:48:46.535" v="82" actId="1076"/>
        <pc:sldMkLst>
          <pc:docMk/>
          <pc:sldMk cId="2919395468" sldId="257"/>
        </pc:sldMkLst>
        <pc:picChg chg="del mod">
          <ac:chgData name="guan jie" userId="0daab13e89ff3111" providerId="LiveId" clId="{BB9566AE-5B79-40C0-8CFC-E96B58B91C9E}" dt="2019-09-14T18:35:24.302" v="55" actId="478"/>
          <ac:picMkLst>
            <pc:docMk/>
            <pc:sldMk cId="2919395468" sldId="257"/>
            <ac:picMk id="3" creationId="{668031CC-B7C9-4F42-A03D-8EF7ABC3BA3D}"/>
          </ac:picMkLst>
        </pc:picChg>
        <pc:picChg chg="mod">
          <ac:chgData name="guan jie" userId="0daab13e89ff3111" providerId="LiveId" clId="{BB9566AE-5B79-40C0-8CFC-E96B58B91C9E}" dt="2019-10-10T20:48:46.535" v="82" actId="1076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modSp del">
        <pc:chgData name="guan jie" userId="0daab13e89ff3111" providerId="LiveId" clId="{BB9566AE-5B79-40C0-8CFC-E96B58B91C9E}" dt="2019-10-10T20:48:34.523" v="79" actId="2696"/>
        <pc:sldMkLst>
          <pc:docMk/>
          <pc:sldMk cId="336328474" sldId="258"/>
        </pc:sldMkLst>
        <pc:picChg chg="add mod">
          <ac:chgData name="guan jie" userId="0daab13e89ff3111" providerId="LiveId" clId="{BB9566AE-5B79-40C0-8CFC-E96B58B91C9E}" dt="2019-09-14T18:34:44.928" v="41" actId="1076"/>
          <ac:picMkLst>
            <pc:docMk/>
            <pc:sldMk cId="336328474" sldId="258"/>
            <ac:picMk id="4" creationId="{8BD60995-7BA7-408F-8F6C-15A523E40FFD}"/>
          </ac:picMkLst>
        </pc:picChg>
        <pc:picChg chg="add mod">
          <ac:chgData name="guan jie" userId="0daab13e89ff3111" providerId="LiveId" clId="{BB9566AE-5B79-40C0-8CFC-E96B58B91C9E}" dt="2019-09-14T18:34:42.526" v="40" actId="1076"/>
          <ac:picMkLst>
            <pc:docMk/>
            <pc:sldMk cId="336328474" sldId="258"/>
            <ac:picMk id="6" creationId="{298B548D-32A4-42E4-97D1-D2211D09A839}"/>
          </ac:picMkLst>
        </pc:picChg>
        <pc:picChg chg="mod">
          <ac:chgData name="guan jie" userId="0daab13e89ff3111" providerId="LiveId" clId="{BB9566AE-5B79-40C0-8CFC-E96B58B91C9E}" dt="2019-09-14T18:34:45.931" v="42" actId="1076"/>
          <ac:picMkLst>
            <pc:docMk/>
            <pc:sldMk cId="336328474" sldId="258"/>
            <ac:picMk id="7" creationId="{AEB72BF1-B813-453C-9212-FE6F152A88B2}"/>
          </ac:picMkLst>
        </pc:picChg>
        <pc:picChg chg="add mod">
          <ac:chgData name="guan jie" userId="0daab13e89ff3111" providerId="LiveId" clId="{BB9566AE-5B79-40C0-8CFC-E96B58B91C9E}" dt="2019-09-14T18:34:49.721" v="45" actId="1076"/>
          <ac:picMkLst>
            <pc:docMk/>
            <pc:sldMk cId="336328474" sldId="258"/>
            <ac:picMk id="8" creationId="{FFF19E3E-EA49-4F6B-A0D5-65FCCFB54048}"/>
          </ac:picMkLst>
        </pc:picChg>
      </pc:sldChg>
      <pc:sldChg chg="addSp delSp modSp add">
        <pc:chgData name="guan jie" userId="0daab13e89ff3111" providerId="LiveId" clId="{BB9566AE-5B79-40C0-8CFC-E96B58B91C9E}" dt="2019-10-10T20:48:17.553" v="77" actId="478"/>
        <pc:sldMkLst>
          <pc:docMk/>
          <pc:sldMk cId="1403877402" sldId="259"/>
        </pc:sldMkLst>
        <pc:spChg chg="del">
          <ac:chgData name="guan jie" userId="0daab13e89ff3111" providerId="LiveId" clId="{BB9566AE-5B79-40C0-8CFC-E96B58B91C9E}" dt="2019-09-14T18:32:45.110" v="3" actId="478"/>
          <ac:spMkLst>
            <pc:docMk/>
            <pc:sldMk cId="1403877402" sldId="259"/>
            <ac:spMk id="2" creationId="{B4ED1331-FC67-4567-B933-89EAC83AB60A}"/>
          </ac:spMkLst>
        </pc:spChg>
        <pc:spChg chg="del">
          <ac:chgData name="guan jie" userId="0daab13e89ff3111" providerId="LiveId" clId="{BB9566AE-5B79-40C0-8CFC-E96B58B91C9E}" dt="2019-09-14T18:32:44.183" v="2" actId="478"/>
          <ac:spMkLst>
            <pc:docMk/>
            <pc:sldMk cId="1403877402" sldId="259"/>
            <ac:spMk id="3" creationId="{507D4E10-8FFC-4AAD-8F47-FC6E163838E0}"/>
          </ac:spMkLst>
        </pc:spChg>
        <pc:picChg chg="add del mod">
          <ac:chgData name="guan jie" userId="0daab13e89ff3111" providerId="LiveId" clId="{BB9566AE-5B79-40C0-8CFC-E96B58B91C9E}" dt="2019-10-10T20:48:02.366" v="69"/>
          <ac:picMkLst>
            <pc:docMk/>
            <pc:sldMk cId="1403877402" sldId="259"/>
            <ac:picMk id="4" creationId="{DB2D6F33-329F-41A4-B117-C7B17D1BF935}"/>
          </ac:picMkLst>
        </pc:picChg>
        <pc:picChg chg="add mod">
          <ac:chgData name="guan jie" userId="0daab13e89ff3111" providerId="LiveId" clId="{BB9566AE-5B79-40C0-8CFC-E96B58B91C9E}" dt="2019-09-14T18:34:01.239" v="32" actId="1076"/>
          <ac:picMkLst>
            <pc:docMk/>
            <pc:sldMk cId="1403877402" sldId="259"/>
            <ac:picMk id="5" creationId="{AADFB669-4356-4A72-BCA3-C342D7729800}"/>
          </ac:picMkLst>
        </pc:picChg>
        <pc:picChg chg="add mod">
          <ac:chgData name="guan jie" userId="0daab13e89ff3111" providerId="LiveId" clId="{BB9566AE-5B79-40C0-8CFC-E96B58B91C9E}" dt="2019-09-14T18:33:52.962" v="26" actId="1076"/>
          <ac:picMkLst>
            <pc:docMk/>
            <pc:sldMk cId="1403877402" sldId="259"/>
            <ac:picMk id="6" creationId="{021CE240-A217-4F05-A315-7E36F3109529}"/>
          </ac:picMkLst>
        </pc:picChg>
        <pc:picChg chg="add mod">
          <ac:chgData name="guan jie" userId="0daab13e89ff3111" providerId="LiveId" clId="{BB9566AE-5B79-40C0-8CFC-E96B58B91C9E}" dt="2019-09-14T18:33:47.662" v="23" actId="1076"/>
          <ac:picMkLst>
            <pc:docMk/>
            <pc:sldMk cId="1403877402" sldId="259"/>
            <ac:picMk id="7" creationId="{ABB9FD28-5ECC-4F61-A1CA-395E9338C018}"/>
          </ac:picMkLst>
        </pc:picChg>
        <pc:picChg chg="add mod">
          <ac:chgData name="guan jie" userId="0daab13e89ff3111" providerId="LiveId" clId="{BB9566AE-5B79-40C0-8CFC-E96B58B91C9E}" dt="2019-09-14T18:33:56.072" v="28" actId="14100"/>
          <ac:picMkLst>
            <pc:docMk/>
            <pc:sldMk cId="1403877402" sldId="259"/>
            <ac:picMk id="8" creationId="{1187E325-883D-4816-9765-345522053AF8}"/>
          </ac:picMkLst>
        </pc:picChg>
        <pc:picChg chg="add mod">
          <ac:chgData name="guan jie" userId="0daab13e89ff3111" providerId="LiveId" clId="{BB9566AE-5B79-40C0-8CFC-E96B58B91C9E}" dt="2019-09-14T18:33:59.873" v="31" actId="1076"/>
          <ac:picMkLst>
            <pc:docMk/>
            <pc:sldMk cId="1403877402" sldId="259"/>
            <ac:picMk id="9" creationId="{58AC7C7F-0A1F-4139-8415-52DB19D3FF99}"/>
          </ac:picMkLst>
        </pc:picChg>
        <pc:picChg chg="add del mod">
          <ac:chgData name="guan jie" userId="0daab13e89ff3111" providerId="LiveId" clId="{BB9566AE-5B79-40C0-8CFC-E96B58B91C9E}" dt="2019-10-10T20:48:17.553" v="77" actId="478"/>
          <ac:picMkLst>
            <pc:docMk/>
            <pc:sldMk cId="1403877402" sldId="259"/>
            <ac:picMk id="10" creationId="{D95AB2C0-42E6-4C7F-87B5-DE0D7902DE43}"/>
          </ac:picMkLst>
        </pc:picChg>
      </pc:sldChg>
      <pc:sldChg chg="addSp delSp modSp add">
        <pc:chgData name="guan jie" userId="0daab13e89ff3111" providerId="LiveId" clId="{BB9566AE-5B79-40C0-8CFC-E96B58B91C9E}" dt="2019-10-10T20:48:13.725" v="76" actId="1076"/>
        <pc:sldMkLst>
          <pc:docMk/>
          <pc:sldMk cId="3600266005" sldId="265"/>
        </pc:sldMkLst>
        <pc:spChg chg="del">
          <ac:chgData name="guan jie" userId="0daab13e89ff3111" providerId="LiveId" clId="{BB9566AE-5B79-40C0-8CFC-E96B58B91C9E}" dt="2019-10-10T20:46:56.549" v="58" actId="478"/>
          <ac:spMkLst>
            <pc:docMk/>
            <pc:sldMk cId="3600266005" sldId="265"/>
            <ac:spMk id="2" creationId="{61AC61EB-70B4-4F69-A789-3AE85CB19FF0}"/>
          </ac:spMkLst>
        </pc:spChg>
        <pc:spChg chg="del">
          <ac:chgData name="guan jie" userId="0daab13e89ff3111" providerId="LiveId" clId="{BB9566AE-5B79-40C0-8CFC-E96B58B91C9E}" dt="2019-10-10T20:46:57.497" v="59" actId="478"/>
          <ac:spMkLst>
            <pc:docMk/>
            <pc:sldMk cId="3600266005" sldId="265"/>
            <ac:spMk id="3" creationId="{344637D3-3399-4358-8698-70B8C87E10F3}"/>
          </ac:spMkLst>
        </pc:spChg>
        <pc:picChg chg="add mod">
          <ac:chgData name="guan jie" userId="0daab13e89ff3111" providerId="LiveId" clId="{BB9566AE-5B79-40C0-8CFC-E96B58B91C9E}" dt="2019-10-10T20:48:11.287" v="74" actId="1076"/>
          <ac:picMkLst>
            <pc:docMk/>
            <pc:sldMk cId="3600266005" sldId="265"/>
            <ac:picMk id="5" creationId="{4B67AAAB-D277-47A4-BDD5-24C83F8513B9}"/>
          </ac:picMkLst>
        </pc:picChg>
        <pc:picChg chg="add mod">
          <ac:chgData name="guan jie" userId="0daab13e89ff3111" providerId="LiveId" clId="{BB9566AE-5B79-40C0-8CFC-E96B58B91C9E}" dt="2019-10-10T20:48:10.514" v="73" actId="1076"/>
          <ac:picMkLst>
            <pc:docMk/>
            <pc:sldMk cId="3600266005" sldId="265"/>
            <ac:picMk id="7" creationId="{2F218279-F448-4267-B77E-4DE2D05621EB}"/>
          </ac:picMkLst>
        </pc:picChg>
        <pc:picChg chg="add mod">
          <ac:chgData name="guan jie" userId="0daab13e89ff3111" providerId="LiveId" clId="{BB9566AE-5B79-40C0-8CFC-E96B58B91C9E}" dt="2019-10-10T20:48:12.492" v="75" actId="1076"/>
          <ac:picMkLst>
            <pc:docMk/>
            <pc:sldMk cId="3600266005" sldId="265"/>
            <ac:picMk id="9" creationId="{F5AC217F-BDF9-48CC-94AA-919F53C96BD6}"/>
          </ac:picMkLst>
        </pc:picChg>
        <pc:picChg chg="add mod">
          <ac:chgData name="guan jie" userId="0daab13e89ff3111" providerId="LiveId" clId="{BB9566AE-5B79-40C0-8CFC-E96B58B91C9E}" dt="2019-10-10T20:48:13.725" v="76" actId="1076"/>
          <ac:picMkLst>
            <pc:docMk/>
            <pc:sldMk cId="3600266005" sldId="265"/>
            <ac:picMk id="10" creationId="{9061C44C-1CA1-4ED1-8C76-D744E066237C}"/>
          </ac:picMkLst>
        </pc:picChg>
      </pc:sldChg>
    </pc:docChg>
  </pc:docChgLst>
  <pc:docChgLst>
    <pc:chgData name="guan jie" userId="0daab13e89ff3111" providerId="LiveId" clId="{43FE023C-DF2A-4338-AF9B-6C5DBE54200B}"/>
    <pc:docChg chg="custSel delSld modSld">
      <pc:chgData name="guan jie" userId="0daab13e89ff3111" providerId="LiveId" clId="{43FE023C-DF2A-4338-AF9B-6C5DBE54200B}" dt="2019-10-16T19:02:25.346" v="74" actId="14100"/>
      <pc:docMkLst>
        <pc:docMk/>
      </pc:docMkLst>
      <pc:sldChg chg="addSp delSp modSp del">
        <pc:chgData name="guan jie" userId="0daab13e89ff3111" providerId="LiveId" clId="{43FE023C-DF2A-4338-AF9B-6C5DBE54200B}" dt="2019-10-16T18:59:17.182" v="45" actId="2696"/>
        <pc:sldMkLst>
          <pc:docMk/>
          <pc:sldMk cId="2919395468" sldId="257"/>
        </pc:sldMkLst>
        <pc:spChg chg="add mod">
          <ac:chgData name="guan jie" userId="0daab13e89ff3111" providerId="LiveId" clId="{43FE023C-DF2A-4338-AF9B-6C5DBE54200B}" dt="2019-10-16T18:59:14.723" v="44"/>
          <ac:spMkLst>
            <pc:docMk/>
            <pc:sldMk cId="2919395468" sldId="257"/>
            <ac:spMk id="2" creationId="{AB69855F-B9DB-483A-9038-C628540638CB}"/>
          </ac:spMkLst>
        </pc:spChg>
        <pc:picChg chg="del">
          <ac:chgData name="guan jie" userId="0daab13e89ff3111" providerId="LiveId" clId="{43FE023C-DF2A-4338-AF9B-6C5DBE54200B}" dt="2019-10-16T18:59:14.723" v="44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delSp modSp">
        <pc:chgData name="guan jie" userId="0daab13e89ff3111" providerId="LiveId" clId="{43FE023C-DF2A-4338-AF9B-6C5DBE54200B}" dt="2019-10-16T19:02:25.346" v="74" actId="14100"/>
        <pc:sldMkLst>
          <pc:docMk/>
          <pc:sldMk cId="1403877402" sldId="259"/>
        </pc:sldMkLst>
        <pc:picChg chg="add del mod modCrop">
          <ac:chgData name="guan jie" userId="0daab13e89ff3111" providerId="LiveId" clId="{43FE023C-DF2A-4338-AF9B-6C5DBE54200B}" dt="2019-10-16T18:58:36.872" v="40"/>
          <ac:picMkLst>
            <pc:docMk/>
            <pc:sldMk cId="1403877402" sldId="259"/>
            <ac:picMk id="3" creationId="{D7A08E96-BF80-4055-8C86-EA59752AC51C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5" creationId="{AADFB669-4356-4A72-BCA3-C342D7729800}"/>
          </ac:picMkLst>
        </pc:picChg>
        <pc:picChg chg="del">
          <ac:chgData name="guan jie" userId="0daab13e89ff3111" providerId="LiveId" clId="{43FE023C-DF2A-4338-AF9B-6C5DBE54200B}" dt="2019-10-16T18:53:04.072" v="3" actId="478"/>
          <ac:picMkLst>
            <pc:docMk/>
            <pc:sldMk cId="1403877402" sldId="259"/>
            <ac:picMk id="6" creationId="{021CE240-A217-4F05-A315-7E36F3109529}"/>
          </ac:picMkLst>
        </pc:picChg>
        <pc:picChg chg="del">
          <ac:chgData name="guan jie" userId="0daab13e89ff3111" providerId="LiveId" clId="{43FE023C-DF2A-4338-AF9B-6C5DBE54200B}" dt="2019-10-16T18:53:02.522" v="2" actId="478"/>
          <ac:picMkLst>
            <pc:docMk/>
            <pc:sldMk cId="1403877402" sldId="259"/>
            <ac:picMk id="7" creationId="{ABB9FD28-5ECC-4F61-A1CA-395E9338C018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8" creationId="{1187E325-883D-4816-9765-345522053AF8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9" creationId="{58AC7C7F-0A1F-4139-8415-52DB19D3FF99}"/>
          </ac:picMkLst>
        </pc:picChg>
        <pc:picChg chg="add mod">
          <ac:chgData name="guan jie" userId="0daab13e89ff3111" providerId="LiveId" clId="{43FE023C-DF2A-4338-AF9B-6C5DBE54200B}" dt="2019-10-16T19:02:25.346" v="74" actId="14100"/>
          <ac:picMkLst>
            <pc:docMk/>
            <pc:sldMk cId="1403877402" sldId="259"/>
            <ac:picMk id="10" creationId="{B1FEA53C-059E-4F1E-8CF4-B88709B3981E}"/>
          </ac:picMkLst>
        </pc:picChg>
      </pc:sldChg>
      <pc:sldChg chg="del">
        <pc:chgData name="guan jie" userId="0daab13e89ff3111" providerId="LiveId" clId="{43FE023C-DF2A-4338-AF9B-6C5DBE54200B}" dt="2019-10-16T18:54:25.281" v="10" actId="2696"/>
        <pc:sldMkLst>
          <pc:docMk/>
          <pc:sldMk cId="1752942269" sldId="260"/>
        </pc:sldMkLst>
      </pc:sldChg>
      <pc:sldChg chg="addSp delSp modSp">
        <pc:chgData name="guan jie" userId="0daab13e89ff3111" providerId="LiveId" clId="{43FE023C-DF2A-4338-AF9B-6C5DBE54200B}" dt="2019-10-16T19:01:41.669" v="72" actId="1076"/>
        <pc:sldMkLst>
          <pc:docMk/>
          <pc:sldMk cId="3600266005" sldId="265"/>
        </pc:sldMkLst>
        <pc:picChg chg="add del mod">
          <ac:chgData name="guan jie" userId="0daab13e89ff3111" providerId="LiveId" clId="{43FE023C-DF2A-4338-AF9B-6C5DBE54200B}" dt="2019-10-16T18:58:29.210" v="38" actId="478"/>
          <ac:picMkLst>
            <pc:docMk/>
            <pc:sldMk cId="3600266005" sldId="265"/>
            <ac:picMk id="3" creationId="{A1EC84E7-0AB4-497A-822A-F78175E6CA1D}"/>
          </ac:picMkLst>
        </pc:picChg>
        <pc:picChg chg="mod">
          <ac:chgData name="guan jie" userId="0daab13e89ff3111" providerId="LiveId" clId="{43FE023C-DF2A-4338-AF9B-6C5DBE54200B}" dt="2019-10-16T19:01:39.702" v="71" actId="1076"/>
          <ac:picMkLst>
            <pc:docMk/>
            <pc:sldMk cId="3600266005" sldId="265"/>
            <ac:picMk id="5" creationId="{4B67AAAB-D277-47A4-BDD5-24C83F8513B9}"/>
          </ac:picMkLst>
        </pc:picChg>
        <pc:picChg chg="add mod modCrop">
          <ac:chgData name="guan jie" userId="0daab13e89ff3111" providerId="LiveId" clId="{43FE023C-DF2A-4338-AF9B-6C5DBE54200B}" dt="2019-10-16T19:01:26.306" v="69" actId="1076"/>
          <ac:picMkLst>
            <pc:docMk/>
            <pc:sldMk cId="3600266005" sldId="265"/>
            <ac:picMk id="6" creationId="{C24E1DB8-9A38-4CAA-9FF4-1F08924E436C}"/>
          </ac:picMkLst>
        </pc:picChg>
        <pc:picChg chg="mod">
          <ac:chgData name="guan jie" userId="0daab13e89ff3111" providerId="LiveId" clId="{43FE023C-DF2A-4338-AF9B-6C5DBE54200B}" dt="2019-10-16T19:01:34.975" v="70" actId="1076"/>
          <ac:picMkLst>
            <pc:docMk/>
            <pc:sldMk cId="3600266005" sldId="265"/>
            <ac:picMk id="7" creationId="{2F218279-F448-4267-B77E-4DE2D05621EB}"/>
          </ac:picMkLst>
        </pc:picChg>
        <pc:picChg chg="add del mod">
          <ac:chgData name="guan jie" userId="0daab13e89ff3111" providerId="LiveId" clId="{43FE023C-DF2A-4338-AF9B-6C5DBE54200B}" dt="2019-10-16T18:59:41.459" v="55" actId="478"/>
          <ac:picMkLst>
            <pc:docMk/>
            <pc:sldMk cId="3600266005" sldId="265"/>
            <ac:picMk id="8" creationId="{453B808E-BB94-4171-9214-DB54722B6EA1}"/>
          </ac:picMkLst>
        </pc:picChg>
        <pc:picChg chg="mod">
          <ac:chgData name="guan jie" userId="0daab13e89ff3111" providerId="LiveId" clId="{43FE023C-DF2A-4338-AF9B-6C5DBE54200B}" dt="2019-10-16T19:01:41.669" v="72" actId="1076"/>
          <ac:picMkLst>
            <pc:docMk/>
            <pc:sldMk cId="3600266005" sldId="265"/>
            <ac:picMk id="9" creationId="{F5AC217F-BDF9-48CC-94AA-919F53C96BD6}"/>
          </ac:picMkLst>
        </pc:picChg>
        <pc:picChg chg="del">
          <ac:chgData name="guan jie" userId="0daab13e89ff3111" providerId="LiveId" clId="{43FE023C-DF2A-4338-AF9B-6C5DBE54200B}" dt="2019-10-16T18:53:28.703" v="4" actId="478"/>
          <ac:picMkLst>
            <pc:docMk/>
            <pc:sldMk cId="3600266005" sldId="265"/>
            <ac:picMk id="10" creationId="{9061C44C-1CA1-4ED1-8C76-D744E066237C}"/>
          </ac:picMkLst>
        </pc:picChg>
        <pc:picChg chg="add mod">
          <ac:chgData name="guan jie" userId="0daab13e89ff3111" providerId="LiveId" clId="{43FE023C-DF2A-4338-AF9B-6C5DBE54200B}" dt="2019-10-16T19:00:56.240" v="65" actId="1076"/>
          <ac:picMkLst>
            <pc:docMk/>
            <pc:sldMk cId="3600266005" sldId="265"/>
            <ac:picMk id="11" creationId="{11BF22BF-1F82-4F80-9853-C29F7E931355}"/>
          </ac:picMkLst>
        </pc:picChg>
      </pc:sldChg>
    </pc:docChg>
  </pc:docChgLst>
  <pc:docChgLst>
    <pc:chgData name="guan jie" userId="0daab13e89ff3111" providerId="LiveId" clId="{50457E73-C229-4455-A3EB-1A7570525E9F}"/>
    <pc:docChg chg="custSel addSld modSld sldOrd">
      <pc:chgData name="guan jie" userId="0daab13e89ff3111" providerId="LiveId" clId="{50457E73-C229-4455-A3EB-1A7570525E9F}" dt="2019-07-08T02:57:53.610" v="137" actId="14100"/>
      <pc:docMkLst>
        <pc:docMk/>
      </pc:docMkLst>
      <pc:sldChg chg="addSp modSp">
        <pc:chgData name="guan jie" userId="0daab13e89ff3111" providerId="LiveId" clId="{50457E73-C229-4455-A3EB-1A7570525E9F}" dt="2019-06-23T04:04:56.401" v="113" actId="1076"/>
        <pc:sldMkLst>
          <pc:docMk/>
          <pc:sldMk cId="3308636525" sldId="256"/>
        </pc:sldMkLst>
        <pc:spChg chg="add mod">
          <ac:chgData name="guan jie" userId="0daab13e89ff3111" providerId="LiveId" clId="{50457E73-C229-4455-A3EB-1A7570525E9F}" dt="2019-06-23T04:00:03.989" v="102" actId="1076"/>
          <ac:spMkLst>
            <pc:docMk/>
            <pc:sldMk cId="3308636525" sldId="256"/>
            <ac:spMk id="2" creationId="{550A2659-6F77-4D30-9F9D-C009442DFDAF}"/>
          </ac:spMkLst>
        </pc:sp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5" creationId="{929DF381-EA0F-4AC1-83DE-10B6A8E05144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7" creationId="{1BCC4F7E-E23A-4AFB-977F-C600D1DE5793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9" creationId="{513F8DAA-9587-45E5-890C-14B30C194174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11" creationId="{E284145E-96FC-4E9A-B449-8710CCC388EC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13" creationId="{6F031A2D-4326-4F7B-8794-10C10AA2A70F}"/>
          </ac:picMkLst>
        </pc:picChg>
        <pc:picChg chg="mod">
          <ac:chgData name="guan jie" userId="0daab13e89ff3111" providerId="LiveId" clId="{50457E73-C229-4455-A3EB-1A7570525E9F}" dt="2019-06-23T04:04:56.401" v="113" actId="1076"/>
          <ac:picMkLst>
            <pc:docMk/>
            <pc:sldMk cId="3308636525" sldId="256"/>
            <ac:picMk id="15" creationId="{A8A31FF8-76B9-4677-9ED8-737E3E6BAF73}"/>
          </ac:picMkLst>
        </pc:picChg>
        <pc:picChg chg="mod">
          <ac:chgData name="guan jie" userId="0daab13e89ff3111" providerId="LiveId" clId="{50457E73-C229-4455-A3EB-1A7570525E9F}" dt="2019-06-23T03:59:47.415" v="101" actId="14100"/>
          <ac:picMkLst>
            <pc:docMk/>
            <pc:sldMk cId="3308636525" sldId="256"/>
            <ac:picMk id="17" creationId="{88A17D15-331C-4F7A-9AA0-429F0102494D}"/>
          </ac:picMkLst>
        </pc:picChg>
      </pc:sldChg>
      <pc:sldChg chg="addSp delSp modSp add ord">
        <pc:chgData name="guan jie" userId="0daab13e89ff3111" providerId="LiveId" clId="{50457E73-C229-4455-A3EB-1A7570525E9F}" dt="2019-07-08T02:57:53.610" v="137" actId="14100"/>
        <pc:sldMkLst>
          <pc:docMk/>
          <pc:sldMk cId="2919395468" sldId="257"/>
        </pc:sldMkLst>
        <pc:spChg chg="del">
          <ac:chgData name="guan jie" userId="0daab13e89ff3111" providerId="LiveId" clId="{50457E73-C229-4455-A3EB-1A7570525E9F}" dt="2019-07-08T01:49:20.759" v="117" actId="478"/>
          <ac:spMkLst>
            <pc:docMk/>
            <pc:sldMk cId="2919395468" sldId="257"/>
            <ac:spMk id="2" creationId="{3DC1900B-5B27-42F3-9168-9172F512C963}"/>
          </ac:spMkLst>
        </pc:spChg>
        <pc:spChg chg="del">
          <ac:chgData name="guan jie" userId="0daab13e89ff3111" providerId="LiveId" clId="{50457E73-C229-4455-A3EB-1A7570525E9F}" dt="2019-07-08T01:49:17.311" v="116"/>
          <ac:spMkLst>
            <pc:docMk/>
            <pc:sldMk cId="2919395468" sldId="257"/>
            <ac:spMk id="3" creationId="{423D60F4-484F-421D-81CD-D140FD299D9E}"/>
          </ac:spMkLst>
        </pc:spChg>
        <pc:picChg chg="add mod">
          <ac:chgData name="guan jie" userId="0daab13e89ff3111" providerId="LiveId" clId="{50457E73-C229-4455-A3EB-1A7570525E9F}" dt="2019-07-08T02:57:53.610" v="137" actId="14100"/>
          <ac:picMkLst>
            <pc:docMk/>
            <pc:sldMk cId="2919395468" sldId="257"/>
            <ac:picMk id="3" creationId="{668031CC-B7C9-4F42-A03D-8EF7ABC3BA3D}"/>
          </ac:picMkLst>
        </pc:picChg>
        <pc:picChg chg="add mod">
          <ac:chgData name="guan jie" userId="0daab13e89ff3111" providerId="LiveId" clId="{50457E73-C229-4455-A3EB-1A7570525E9F}" dt="2019-07-08T01:49:25.140" v="120" actId="1076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delSp modSp add">
        <pc:chgData name="guan jie" userId="0daab13e89ff3111" providerId="LiveId" clId="{50457E73-C229-4455-A3EB-1A7570525E9F}" dt="2019-07-08T01:50:34.157" v="133" actId="1076"/>
        <pc:sldMkLst>
          <pc:docMk/>
          <pc:sldMk cId="336328474" sldId="258"/>
        </pc:sldMkLst>
        <pc:spChg chg="del">
          <ac:chgData name="guan jie" userId="0daab13e89ff3111" providerId="LiveId" clId="{50457E73-C229-4455-A3EB-1A7570525E9F}" dt="2019-07-08T01:50:17.601" v="123" actId="478"/>
          <ac:spMkLst>
            <pc:docMk/>
            <pc:sldMk cId="336328474" sldId="258"/>
            <ac:spMk id="2" creationId="{B07E6C2B-6B4E-4E5B-89C9-E8CA7361037E}"/>
          </ac:spMkLst>
        </pc:spChg>
        <pc:spChg chg="del">
          <ac:chgData name="guan jie" userId="0daab13e89ff3111" providerId="LiveId" clId="{50457E73-C229-4455-A3EB-1A7570525E9F}" dt="2019-07-08T01:50:14.971" v="122"/>
          <ac:spMkLst>
            <pc:docMk/>
            <pc:sldMk cId="336328474" sldId="258"/>
            <ac:spMk id="3" creationId="{79107D8E-CD65-4424-9A97-47F21E15BC4F}"/>
          </ac:spMkLst>
        </pc:spChg>
        <pc:picChg chg="add mod">
          <ac:chgData name="guan jie" userId="0daab13e89ff3111" providerId="LiveId" clId="{50457E73-C229-4455-A3EB-1A7570525E9F}" dt="2019-07-08T01:50:29.267" v="130" actId="14100"/>
          <ac:picMkLst>
            <pc:docMk/>
            <pc:sldMk cId="336328474" sldId="258"/>
            <ac:picMk id="5" creationId="{5C20E03B-3BF2-440D-8B09-8A6B4F8E0064}"/>
          </ac:picMkLst>
        </pc:picChg>
        <pc:picChg chg="add mod">
          <ac:chgData name="guan jie" userId="0daab13e89ff3111" providerId="LiveId" clId="{50457E73-C229-4455-A3EB-1A7570525E9F}" dt="2019-07-08T01:50:34.157" v="133" actId="1076"/>
          <ac:picMkLst>
            <pc:docMk/>
            <pc:sldMk cId="336328474" sldId="258"/>
            <ac:picMk id="7" creationId="{AEB72BF1-B813-453C-9212-FE6F152A88B2}"/>
          </ac:picMkLst>
        </pc:picChg>
      </pc:sldChg>
    </pc:docChg>
  </pc:docChgLst>
</pc:chgInfo>
</file>

<file path=ppt/media/image1.jpg>
</file>

<file path=ppt/media/image2.jpg>
</file>

<file path=ppt/media/image3.jpeg>
</file>

<file path=ppt/media/image4.jp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6C3A7-62F6-444E-92BA-939F3602A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CF977-9DCD-476D-9D44-7F70A6809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F70EB-4BF1-44DC-B7A0-23DB01DB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3C033-4449-4BCB-8551-E9C5C03B5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707A5-8677-4724-8289-5091B7A6E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2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99F8B-9A54-4708-9FA2-B8E48FE8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8C7B3-D8C1-4053-B7A4-348FF1C5F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B3BE1-33A7-4233-A224-129B6270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D8D5F-BABA-48F7-887D-2508986D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201B-28D7-4501-A5D6-0E57E8CB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9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D572AF-977F-4106-8FA6-1D2A0EDE1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6B872-5C89-419A-8111-3B26719B9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43A56-8C1D-4B41-A392-E44CAFDC9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EE325-A653-479D-AA4A-DAA98C26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3883-228C-4EE3-813B-0FD4DCCF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43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1FF91-2B2C-42FE-B2FE-F38E8C658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7290B-817A-4D30-8C52-390721090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9D2A3-F276-436F-A445-86A9CD8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2C3B4-B182-464A-9268-C72141D9F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91147-D85E-4F43-8EDF-78E04214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9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4976A-74A5-49B2-B601-05D28D1E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BA6CA-B7B1-475E-B01A-1930B5D94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67359-4B92-40B3-9815-889E655D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376DB-B62A-4F9D-966D-822407A49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4B23D-1D70-40D8-ADB0-F8739690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2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FFE90-F53B-40A5-A1C8-A43968BD4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06AB9-D7C5-4F32-9AD3-81FC0E053D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8EDC3-5100-4266-A887-B354AC887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37C13-2BD2-4072-BD9C-05B613CA7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A2EA2-8B45-4461-9528-6DD107400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A5169-431F-499E-848B-3B535E5B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6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78AD-8328-48F9-AB8E-D544FE737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33800-BFEE-47E8-A576-864B23BE6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7C55E-E4A7-4B45-9AD9-1EB8FF489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74297E-AAA8-462E-8C50-530B7DD6AE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12EAA-89D9-46B0-AA1B-4AB9BB1F2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39FC80-8BAA-41BB-B3FC-974E4B95F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A8E5E-0ED0-4011-9E5D-C16D1D2E1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2A4F-98C0-4721-ADF4-A2F07697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47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750D-9A79-4A35-9318-B0BC23CA0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1A9FC5-2365-4398-8AF0-FBC33E20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AF520-A145-4316-A67D-223135B7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C175C5-580A-48F3-BE0F-E98EE5D1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8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B2628A-F70E-4C63-ABED-3D21A167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0513E3-663E-46BA-9D1A-E0FFA1075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6B7AA-7911-4C2E-A227-C17A8B10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4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29A98-D7BD-4BE2-B8DD-23A4665A0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21901-52F3-437F-87D6-8B4F425CB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5DBBF-DD3A-4DDC-98F8-088C609D9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FB47D-7CE8-471F-92E3-FC61C77D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FCE72-2106-4A9D-A9C0-65D92EF8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AAB40-C60E-4250-B8A6-B408B1005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74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94D3E-B7EA-4467-B14D-DCED0BF25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F4B41-9FEA-41E4-A2DC-E54E2B428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3D2E6-78A4-4471-9562-718968848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9FDA3-8D11-48E2-8F20-170CEC6B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3F482-206F-4C47-BE3A-EDEAB0F8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4F69A-589A-40A5-B5D3-71C08CF3B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0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05FF4F-558E-4729-8C9F-1256062F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E3458-0156-4F78-9E6F-81BE58AA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38DB0-F3F3-4D06-9DA4-B138E27D1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F89C7-2853-4DEB-B641-B5BA38B894B4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FC7B8-07A6-4F89-814E-B56CA4EFC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A16FD-C54E-4741-AD1E-789856DB8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9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7AAAB-D277-47A4-BDD5-24C83F851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533" y="272585"/>
            <a:ext cx="3035267" cy="20235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218279-F448-4267-B77E-4DE2D0562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532" y="4650226"/>
            <a:ext cx="3035268" cy="2023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AC217F-BDF9-48CC-94AA-919F53C96B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533" y="2461405"/>
            <a:ext cx="3035267" cy="2023512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11BF22BF-1F82-4F80-9853-C29F7E931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08" y="117908"/>
            <a:ext cx="3796113" cy="284708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4E1DB8-9A38-4CAA-9FF4-1F08924E436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5" b="5199"/>
          <a:stretch/>
        </p:blipFill>
        <p:spPr>
          <a:xfrm>
            <a:off x="583306" y="3082125"/>
            <a:ext cx="3454716" cy="350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6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1FEA53C-059E-4F1E-8CF4-B88709B398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6" r="16468"/>
          <a:stretch/>
        </p:blipFill>
        <p:spPr>
          <a:xfrm>
            <a:off x="496199" y="40662"/>
            <a:ext cx="7728168" cy="591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77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E18C36-61F8-4799-8CD2-764E60D3BF41}"/>
              </a:ext>
            </a:extLst>
          </p:cNvPr>
          <p:cNvGraphicFramePr>
            <a:graphicFrameLocks noGrp="1"/>
          </p:cNvGraphicFramePr>
          <p:nvPr/>
        </p:nvGraphicFramePr>
        <p:xfrm>
          <a:off x="1756795" y="1012625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0EE84D-7D75-4246-9F26-C24E3DFC085D}"/>
              </a:ext>
            </a:extLst>
          </p:cNvPr>
          <p:cNvGraphicFramePr>
            <a:graphicFrameLocks noGrp="1"/>
          </p:cNvGraphicFramePr>
          <p:nvPr/>
        </p:nvGraphicFramePr>
        <p:xfrm>
          <a:off x="4865459" y="1012624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773D3A-DC07-4859-8CA0-7CA5A448F034}"/>
              </a:ext>
            </a:extLst>
          </p:cNvPr>
          <p:cNvGraphicFramePr>
            <a:graphicFrameLocks noGrp="1"/>
          </p:cNvGraphicFramePr>
          <p:nvPr/>
        </p:nvGraphicFramePr>
        <p:xfrm>
          <a:off x="8052543" y="1012624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38FD586-FC9D-4545-AF72-736DE254E282}"/>
              </a:ext>
            </a:extLst>
          </p:cNvPr>
          <p:cNvSpPr txBox="1"/>
          <p:nvPr/>
        </p:nvSpPr>
        <p:spPr>
          <a:xfrm>
            <a:off x="2450235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6FC1B-12E3-4DC0-8C87-67E1B135C019}"/>
              </a:ext>
            </a:extLst>
          </p:cNvPr>
          <p:cNvSpPr txBox="1"/>
          <p:nvPr/>
        </p:nvSpPr>
        <p:spPr>
          <a:xfrm>
            <a:off x="5518211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D8103-E5CF-4FB2-B2E9-8D6EF8DB25B3}"/>
              </a:ext>
            </a:extLst>
          </p:cNvPr>
          <p:cNvSpPr txBox="1"/>
          <p:nvPr/>
        </p:nvSpPr>
        <p:spPr>
          <a:xfrm>
            <a:off x="8709779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0321E-2982-4F17-9798-216B00DC5047}"/>
              </a:ext>
            </a:extLst>
          </p:cNvPr>
          <p:cNvSpPr txBox="1"/>
          <p:nvPr/>
        </p:nvSpPr>
        <p:spPr>
          <a:xfrm rot="10800000">
            <a:off x="1033679" y="1482569"/>
            <a:ext cx="461665" cy="6747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FF25C4-0596-4C17-BE2D-D9AC5A417E68}"/>
              </a:ext>
            </a:extLst>
          </p:cNvPr>
          <p:cNvSpPr txBox="1"/>
          <p:nvPr/>
        </p:nvSpPr>
        <p:spPr>
          <a:xfrm rot="10800000">
            <a:off x="4205215" y="1333726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B27241-2481-478C-9A43-838AA123A946}"/>
              </a:ext>
            </a:extLst>
          </p:cNvPr>
          <p:cNvSpPr txBox="1"/>
          <p:nvPr/>
        </p:nvSpPr>
        <p:spPr>
          <a:xfrm rot="10800000">
            <a:off x="7403371" y="1333727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82EB9-40EC-4BFB-A054-D000DB2128CF}"/>
              </a:ext>
            </a:extLst>
          </p:cNvPr>
          <p:cNvSpPr txBox="1"/>
          <p:nvPr/>
        </p:nvSpPr>
        <p:spPr>
          <a:xfrm>
            <a:off x="5308842" y="9938"/>
            <a:ext cx="1572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Arousal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7E04C7-682E-450C-B0C1-C43C45D58463}"/>
              </a:ext>
            </a:extLst>
          </p:cNvPr>
          <p:cNvSpPr txBox="1"/>
          <p:nvPr/>
        </p:nvSpPr>
        <p:spPr>
          <a:xfrm>
            <a:off x="5308842" y="3255576"/>
            <a:ext cx="1572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Valence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EF0F7-6CEF-420B-912D-54ACAA4078B2}"/>
              </a:ext>
            </a:extLst>
          </p:cNvPr>
          <p:cNvSpPr txBox="1"/>
          <p:nvPr/>
        </p:nvSpPr>
        <p:spPr>
          <a:xfrm>
            <a:off x="1914613" y="774527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37F78A-E958-42B8-8CB5-91B67168810C}"/>
              </a:ext>
            </a:extLst>
          </p:cNvPr>
          <p:cNvSpPr txBox="1"/>
          <p:nvPr/>
        </p:nvSpPr>
        <p:spPr>
          <a:xfrm>
            <a:off x="2450235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FC6F2C-F058-4FC5-A32D-4C6ECA7BFAD0}"/>
              </a:ext>
            </a:extLst>
          </p:cNvPr>
          <p:cNvSpPr txBox="1"/>
          <p:nvPr/>
        </p:nvSpPr>
        <p:spPr>
          <a:xfrm>
            <a:off x="3164459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10B427-3B56-49C1-BD72-945673FA59C4}"/>
              </a:ext>
            </a:extLst>
          </p:cNvPr>
          <p:cNvSpPr txBox="1"/>
          <p:nvPr/>
        </p:nvSpPr>
        <p:spPr>
          <a:xfrm>
            <a:off x="5011352" y="774527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F17068-EF7C-4DE1-9504-53927B102238}"/>
              </a:ext>
            </a:extLst>
          </p:cNvPr>
          <p:cNvSpPr txBox="1"/>
          <p:nvPr/>
        </p:nvSpPr>
        <p:spPr>
          <a:xfrm>
            <a:off x="5546974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F6416B-7086-459F-B460-1BF948B73091}"/>
              </a:ext>
            </a:extLst>
          </p:cNvPr>
          <p:cNvSpPr txBox="1"/>
          <p:nvPr/>
        </p:nvSpPr>
        <p:spPr>
          <a:xfrm>
            <a:off x="6261198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80AD73-7A2D-4476-889D-B15F7F2C7623}"/>
              </a:ext>
            </a:extLst>
          </p:cNvPr>
          <p:cNvSpPr txBox="1"/>
          <p:nvPr/>
        </p:nvSpPr>
        <p:spPr>
          <a:xfrm>
            <a:off x="8142035" y="751014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C632D8-EC2C-4B03-8E54-4BD58923A2E1}"/>
              </a:ext>
            </a:extLst>
          </p:cNvPr>
          <p:cNvSpPr txBox="1"/>
          <p:nvPr/>
        </p:nvSpPr>
        <p:spPr>
          <a:xfrm>
            <a:off x="8677657" y="751014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C8C14D-173F-499A-BB4C-3E8472D4E992}"/>
              </a:ext>
            </a:extLst>
          </p:cNvPr>
          <p:cNvSpPr txBox="1"/>
          <p:nvPr/>
        </p:nvSpPr>
        <p:spPr>
          <a:xfrm>
            <a:off x="9391881" y="751014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53B1F2-E99A-4E53-B2AF-EB8D1D528483}"/>
              </a:ext>
            </a:extLst>
          </p:cNvPr>
          <p:cNvSpPr txBox="1"/>
          <p:nvPr/>
        </p:nvSpPr>
        <p:spPr>
          <a:xfrm rot="10800000">
            <a:off x="1474151" y="1098755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E03CAD-E9BC-46F5-B9B5-E385F8D386F2}"/>
              </a:ext>
            </a:extLst>
          </p:cNvPr>
          <p:cNvSpPr txBox="1"/>
          <p:nvPr/>
        </p:nvSpPr>
        <p:spPr>
          <a:xfrm rot="10800000">
            <a:off x="1486076" y="1663764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C494D76-08CA-43BD-B56D-C2CFCF8F3BB3}"/>
              </a:ext>
            </a:extLst>
          </p:cNvPr>
          <p:cNvSpPr txBox="1"/>
          <p:nvPr/>
        </p:nvSpPr>
        <p:spPr>
          <a:xfrm rot="10800000">
            <a:off x="1472606" y="2195854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3DA1FFF-5C83-4867-89C3-E6DCDC995D7C}"/>
              </a:ext>
            </a:extLst>
          </p:cNvPr>
          <p:cNvSpPr txBox="1"/>
          <p:nvPr/>
        </p:nvSpPr>
        <p:spPr>
          <a:xfrm rot="10800000">
            <a:off x="4568359" y="1141819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EAAA589-9680-4BC1-B9A3-23DCC8AEB9B4}"/>
              </a:ext>
            </a:extLst>
          </p:cNvPr>
          <p:cNvSpPr txBox="1"/>
          <p:nvPr/>
        </p:nvSpPr>
        <p:spPr>
          <a:xfrm rot="10800000">
            <a:off x="4580284" y="170682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8AE743D-4A93-433B-B69C-8735E80138BC}"/>
              </a:ext>
            </a:extLst>
          </p:cNvPr>
          <p:cNvSpPr txBox="1"/>
          <p:nvPr/>
        </p:nvSpPr>
        <p:spPr>
          <a:xfrm rot="10800000">
            <a:off x="4566814" y="223891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4B32724-74EB-44C1-AE5E-5B1B4B6473EA}"/>
              </a:ext>
            </a:extLst>
          </p:cNvPr>
          <p:cNvSpPr txBox="1"/>
          <p:nvPr/>
        </p:nvSpPr>
        <p:spPr>
          <a:xfrm rot="10800000">
            <a:off x="7781824" y="1141819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ACBBBAE-6BFA-4996-A0A8-4BD08807FC07}"/>
              </a:ext>
            </a:extLst>
          </p:cNvPr>
          <p:cNvSpPr txBox="1"/>
          <p:nvPr/>
        </p:nvSpPr>
        <p:spPr>
          <a:xfrm rot="10800000">
            <a:off x="7793749" y="170682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20D79A6-3EB7-4E76-B2DD-87C358C395AB}"/>
              </a:ext>
            </a:extLst>
          </p:cNvPr>
          <p:cNvSpPr txBox="1"/>
          <p:nvPr/>
        </p:nvSpPr>
        <p:spPr>
          <a:xfrm rot="10800000">
            <a:off x="7780279" y="223891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graphicFrame>
        <p:nvGraphicFramePr>
          <p:cNvPr id="99" name="Table 98">
            <a:extLst>
              <a:ext uri="{FF2B5EF4-FFF2-40B4-BE49-F238E27FC236}">
                <a16:creationId xmlns:a16="http://schemas.microsoft.com/office/drawing/2014/main" id="{A8BE991F-D79C-486D-A6A3-C59640BC1FD8}"/>
              </a:ext>
            </a:extLst>
          </p:cNvPr>
          <p:cNvGraphicFramePr>
            <a:graphicFrameLocks noGrp="1"/>
          </p:cNvGraphicFramePr>
          <p:nvPr/>
        </p:nvGraphicFramePr>
        <p:xfrm>
          <a:off x="1756795" y="4258263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100" name="Table 99">
            <a:extLst>
              <a:ext uri="{FF2B5EF4-FFF2-40B4-BE49-F238E27FC236}">
                <a16:creationId xmlns:a16="http://schemas.microsoft.com/office/drawing/2014/main" id="{00ECF682-D31E-4A20-9F88-36AD4AACCB72}"/>
              </a:ext>
            </a:extLst>
          </p:cNvPr>
          <p:cNvGraphicFramePr>
            <a:graphicFrameLocks noGrp="1"/>
          </p:cNvGraphicFramePr>
          <p:nvPr/>
        </p:nvGraphicFramePr>
        <p:xfrm>
          <a:off x="4865459" y="4258262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52F14404-C2EC-46B5-BE07-0272E7D04F08}"/>
              </a:ext>
            </a:extLst>
          </p:cNvPr>
          <p:cNvGraphicFramePr>
            <a:graphicFrameLocks noGrp="1"/>
          </p:cNvGraphicFramePr>
          <p:nvPr/>
        </p:nvGraphicFramePr>
        <p:xfrm>
          <a:off x="8052543" y="4258262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sp>
        <p:nvSpPr>
          <p:cNvPr id="102" name="TextBox 101">
            <a:extLst>
              <a:ext uri="{FF2B5EF4-FFF2-40B4-BE49-F238E27FC236}">
                <a16:creationId xmlns:a16="http://schemas.microsoft.com/office/drawing/2014/main" id="{0E5F0A90-54EB-494A-892D-7B1AE46E36B9}"/>
              </a:ext>
            </a:extLst>
          </p:cNvPr>
          <p:cNvSpPr txBox="1"/>
          <p:nvPr/>
        </p:nvSpPr>
        <p:spPr>
          <a:xfrm>
            <a:off x="2450235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71A776-B6D8-4725-AF22-4E8053413AB8}"/>
              </a:ext>
            </a:extLst>
          </p:cNvPr>
          <p:cNvSpPr txBox="1"/>
          <p:nvPr/>
        </p:nvSpPr>
        <p:spPr>
          <a:xfrm>
            <a:off x="5518211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748F731-7503-4413-A327-A0CFE1BCAE79}"/>
              </a:ext>
            </a:extLst>
          </p:cNvPr>
          <p:cNvSpPr txBox="1"/>
          <p:nvPr/>
        </p:nvSpPr>
        <p:spPr>
          <a:xfrm>
            <a:off x="8709779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F5CB9A5-D918-4F0B-AA69-3E78067BE096}"/>
              </a:ext>
            </a:extLst>
          </p:cNvPr>
          <p:cNvSpPr txBox="1"/>
          <p:nvPr/>
        </p:nvSpPr>
        <p:spPr>
          <a:xfrm rot="10800000">
            <a:off x="1033679" y="4728207"/>
            <a:ext cx="461665" cy="6747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E356FB4-B8A3-4131-8BE4-31E5A72FA168}"/>
              </a:ext>
            </a:extLst>
          </p:cNvPr>
          <p:cNvSpPr txBox="1"/>
          <p:nvPr/>
        </p:nvSpPr>
        <p:spPr>
          <a:xfrm rot="10800000">
            <a:off x="4205215" y="4579364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925C735-D416-4D37-A098-0868CB581051}"/>
              </a:ext>
            </a:extLst>
          </p:cNvPr>
          <p:cNvSpPr txBox="1"/>
          <p:nvPr/>
        </p:nvSpPr>
        <p:spPr>
          <a:xfrm rot="10800000">
            <a:off x="7403371" y="4579365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885CF7E-F138-4379-8A0A-84A64752935F}"/>
              </a:ext>
            </a:extLst>
          </p:cNvPr>
          <p:cNvSpPr txBox="1"/>
          <p:nvPr/>
        </p:nvSpPr>
        <p:spPr>
          <a:xfrm>
            <a:off x="1914613" y="4020165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725257D-0189-4540-9FCE-59768C2FAFAC}"/>
              </a:ext>
            </a:extLst>
          </p:cNvPr>
          <p:cNvSpPr txBox="1"/>
          <p:nvPr/>
        </p:nvSpPr>
        <p:spPr>
          <a:xfrm>
            <a:off x="2450235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A344EE8-3A2B-4748-87C4-4E2E68F029A3}"/>
              </a:ext>
            </a:extLst>
          </p:cNvPr>
          <p:cNvSpPr txBox="1"/>
          <p:nvPr/>
        </p:nvSpPr>
        <p:spPr>
          <a:xfrm>
            <a:off x="3164459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2D7176C-751D-4D77-9B3B-EECD09732A41}"/>
              </a:ext>
            </a:extLst>
          </p:cNvPr>
          <p:cNvSpPr txBox="1"/>
          <p:nvPr/>
        </p:nvSpPr>
        <p:spPr>
          <a:xfrm>
            <a:off x="5011352" y="4020165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B09F32E-7F61-4DB0-8EEA-FA135064548D}"/>
              </a:ext>
            </a:extLst>
          </p:cNvPr>
          <p:cNvSpPr txBox="1"/>
          <p:nvPr/>
        </p:nvSpPr>
        <p:spPr>
          <a:xfrm>
            <a:off x="5546974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74D6212-1859-4D1A-9063-EEDE509E74FC}"/>
              </a:ext>
            </a:extLst>
          </p:cNvPr>
          <p:cNvSpPr txBox="1"/>
          <p:nvPr/>
        </p:nvSpPr>
        <p:spPr>
          <a:xfrm>
            <a:off x="6261198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A3F91F4-7759-4F04-BDC7-ACA375C6A12C}"/>
              </a:ext>
            </a:extLst>
          </p:cNvPr>
          <p:cNvSpPr txBox="1"/>
          <p:nvPr/>
        </p:nvSpPr>
        <p:spPr>
          <a:xfrm>
            <a:off x="8142035" y="3996652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B7B77A1-28B4-481A-9B53-3F4A5D5EC16E}"/>
              </a:ext>
            </a:extLst>
          </p:cNvPr>
          <p:cNvSpPr txBox="1"/>
          <p:nvPr/>
        </p:nvSpPr>
        <p:spPr>
          <a:xfrm>
            <a:off x="8677657" y="3996652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79D32C7-A3DD-41EF-AFB3-B65106A95E06}"/>
              </a:ext>
            </a:extLst>
          </p:cNvPr>
          <p:cNvSpPr txBox="1"/>
          <p:nvPr/>
        </p:nvSpPr>
        <p:spPr>
          <a:xfrm>
            <a:off x="9391881" y="3996652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BFC9585-05BE-4A67-B6FC-D4CA3CD91FA2}"/>
              </a:ext>
            </a:extLst>
          </p:cNvPr>
          <p:cNvSpPr txBox="1"/>
          <p:nvPr/>
        </p:nvSpPr>
        <p:spPr>
          <a:xfrm rot="10800000">
            <a:off x="1474151" y="4344393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FF0E8CB-38CD-4FF5-917A-16FED6836342}"/>
              </a:ext>
            </a:extLst>
          </p:cNvPr>
          <p:cNvSpPr txBox="1"/>
          <p:nvPr/>
        </p:nvSpPr>
        <p:spPr>
          <a:xfrm rot="10800000">
            <a:off x="1486076" y="4909402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9C00CDD-A148-4B7E-AEAE-0B62F50C04DE}"/>
              </a:ext>
            </a:extLst>
          </p:cNvPr>
          <p:cNvSpPr txBox="1"/>
          <p:nvPr/>
        </p:nvSpPr>
        <p:spPr>
          <a:xfrm rot="10800000">
            <a:off x="1472606" y="5441492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A69B1F4-90C1-4F1D-9CBA-AFF5D918F172}"/>
              </a:ext>
            </a:extLst>
          </p:cNvPr>
          <p:cNvSpPr txBox="1"/>
          <p:nvPr/>
        </p:nvSpPr>
        <p:spPr>
          <a:xfrm rot="10800000">
            <a:off x="4568359" y="4387457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D639818-845E-4D13-88F8-0374D738F3A4}"/>
              </a:ext>
            </a:extLst>
          </p:cNvPr>
          <p:cNvSpPr txBox="1"/>
          <p:nvPr/>
        </p:nvSpPr>
        <p:spPr>
          <a:xfrm rot="10800000">
            <a:off x="4580284" y="495246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5679C4A3-84B2-41F0-8E9A-2E5225F93DB4}"/>
              </a:ext>
            </a:extLst>
          </p:cNvPr>
          <p:cNvSpPr txBox="1"/>
          <p:nvPr/>
        </p:nvSpPr>
        <p:spPr>
          <a:xfrm rot="10800000">
            <a:off x="4566814" y="548455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8CA8345F-6546-4456-B513-71E096D79D0E}"/>
              </a:ext>
            </a:extLst>
          </p:cNvPr>
          <p:cNvSpPr txBox="1"/>
          <p:nvPr/>
        </p:nvSpPr>
        <p:spPr>
          <a:xfrm rot="10800000">
            <a:off x="7781824" y="4387457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F7E16C6E-9ACA-496A-8BCC-51687DB42A08}"/>
              </a:ext>
            </a:extLst>
          </p:cNvPr>
          <p:cNvSpPr txBox="1"/>
          <p:nvPr/>
        </p:nvSpPr>
        <p:spPr>
          <a:xfrm rot="10800000">
            <a:off x="7793749" y="495246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FCB6B4C-69AC-420E-A070-2B125000ED21}"/>
              </a:ext>
            </a:extLst>
          </p:cNvPr>
          <p:cNvSpPr txBox="1"/>
          <p:nvPr/>
        </p:nvSpPr>
        <p:spPr>
          <a:xfrm rot="10800000">
            <a:off x="7780279" y="548455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</p:spTree>
    <p:extLst>
      <p:ext uri="{BB962C8B-B14F-4D97-AF65-F5344CB8AC3E}">
        <p14:creationId xmlns:p14="http://schemas.microsoft.com/office/powerpoint/2010/main" val="2058459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F178EBA-71DC-4965-8AD9-C8503692CC74}"/>
              </a:ext>
            </a:extLst>
          </p:cNvPr>
          <p:cNvGrpSpPr/>
          <p:nvPr/>
        </p:nvGrpSpPr>
        <p:grpSpPr>
          <a:xfrm>
            <a:off x="4965570" y="1003177"/>
            <a:ext cx="1257676" cy="3684233"/>
            <a:chOff x="4637097" y="1029810"/>
            <a:chExt cx="1257676" cy="368423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EDC87DA-3F8E-48C0-A681-D4724AB1D18E}"/>
                </a:ext>
              </a:extLst>
            </p:cNvPr>
            <p:cNvSpPr/>
            <p:nvPr/>
          </p:nvSpPr>
          <p:spPr>
            <a:xfrm>
              <a:off x="4637097" y="1029810"/>
              <a:ext cx="1233997" cy="36842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CE0468-60DA-4A00-ACF5-6DDC10EE2045}"/>
                </a:ext>
              </a:extLst>
            </p:cNvPr>
            <p:cNvSpPr txBox="1"/>
            <p:nvPr/>
          </p:nvSpPr>
          <p:spPr>
            <a:xfrm>
              <a:off x="4838330" y="1638799"/>
              <a:ext cx="1056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Fuzzy System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89B79A-1263-46E7-9982-CBB2C665ECF7}"/>
                </a:ext>
              </a:extLst>
            </p:cNvPr>
            <p:cNvSpPr txBox="1"/>
            <p:nvPr/>
          </p:nvSpPr>
          <p:spPr>
            <a:xfrm>
              <a:off x="4814651" y="3130254"/>
              <a:ext cx="10564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27 rules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B0B2B6-42A0-41E2-87A5-69A24B2AB7EA}"/>
              </a:ext>
            </a:extLst>
          </p:cNvPr>
          <p:cNvSpPr txBox="1"/>
          <p:nvPr/>
        </p:nvSpPr>
        <p:spPr>
          <a:xfrm>
            <a:off x="2358491" y="914399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Light(3)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220D29-AF72-4D9D-A4E7-65261974A2A9}"/>
              </a:ext>
            </a:extLst>
          </p:cNvPr>
          <p:cNvSpPr txBox="1"/>
          <p:nvPr/>
        </p:nvSpPr>
        <p:spPr>
          <a:xfrm>
            <a:off x="2324467" y="2625116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Soil(3)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60754-6CE8-4242-94DD-6F1AC07F0A2F}"/>
              </a:ext>
            </a:extLst>
          </p:cNvPr>
          <p:cNvSpPr txBox="1"/>
          <p:nvPr/>
        </p:nvSpPr>
        <p:spPr>
          <a:xfrm>
            <a:off x="2235691" y="4335833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People(3)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5FD6AC-D625-46A0-A631-18FB59F545D3}"/>
              </a:ext>
            </a:extLst>
          </p:cNvPr>
          <p:cNvSpPr txBox="1"/>
          <p:nvPr/>
        </p:nvSpPr>
        <p:spPr>
          <a:xfrm>
            <a:off x="7750203" y="1242834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Arousal(3)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5DC4D4-E355-441C-89DE-0E25ED666E05}"/>
              </a:ext>
            </a:extLst>
          </p:cNvPr>
          <p:cNvSpPr txBox="1"/>
          <p:nvPr/>
        </p:nvSpPr>
        <p:spPr>
          <a:xfrm>
            <a:off x="7750203" y="3429000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Valence(3)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F0F91-2F5A-4B3B-B9BC-736B22EFC208}"/>
              </a:ext>
            </a:extLst>
          </p:cNvPr>
          <p:cNvCxnSpPr/>
          <p:nvPr/>
        </p:nvCxnSpPr>
        <p:spPr>
          <a:xfrm>
            <a:off x="3213717" y="1100831"/>
            <a:ext cx="1751853" cy="1157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70B6F8-AE52-4C3A-9168-58B04A74B8CB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037643" y="2845293"/>
            <a:ext cx="192792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2E0F78F-A865-4C65-A064-63092507059D}"/>
              </a:ext>
            </a:extLst>
          </p:cNvPr>
          <p:cNvCxnSpPr>
            <a:cxnSpLocks/>
          </p:cNvCxnSpPr>
          <p:nvPr/>
        </p:nvCxnSpPr>
        <p:spPr>
          <a:xfrm flipV="1">
            <a:off x="3268471" y="3336673"/>
            <a:ext cx="1697099" cy="1196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AECFDC8-EC39-4069-A084-EA2475222055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6199567" y="1427500"/>
            <a:ext cx="1550636" cy="11976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AB3908-612F-4777-8CAC-E972ECD20A8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223246" y="2877280"/>
            <a:ext cx="1526957" cy="736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5519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9FF03-7CD6-4BED-9408-23D0EBDD141B}"/>
              </a:ext>
            </a:extLst>
          </p:cNvPr>
          <p:cNvSpPr txBox="1"/>
          <p:nvPr/>
        </p:nvSpPr>
        <p:spPr>
          <a:xfrm>
            <a:off x="1731142" y="1677840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Arousal(3)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4F50AC-13A7-4797-8EF2-1649AA3DE80C}"/>
              </a:ext>
            </a:extLst>
          </p:cNvPr>
          <p:cNvSpPr txBox="1"/>
          <p:nvPr/>
        </p:nvSpPr>
        <p:spPr>
          <a:xfrm>
            <a:off x="1731142" y="3864006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Valence(3)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DD7254A-3A95-4638-83B6-2C6464BC46D8}"/>
              </a:ext>
            </a:extLst>
          </p:cNvPr>
          <p:cNvGrpSpPr/>
          <p:nvPr/>
        </p:nvGrpSpPr>
        <p:grpSpPr>
          <a:xfrm>
            <a:off x="4441787" y="2070235"/>
            <a:ext cx="1233997" cy="1589103"/>
            <a:chOff x="4637097" y="1029810"/>
            <a:chExt cx="1233997" cy="36842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ADB92B4-99A0-4EFE-8FDE-64AF76B32922}"/>
                </a:ext>
              </a:extLst>
            </p:cNvPr>
            <p:cNvSpPr/>
            <p:nvPr/>
          </p:nvSpPr>
          <p:spPr>
            <a:xfrm>
              <a:off x="4637097" y="1029810"/>
              <a:ext cx="1233997" cy="36842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29B35F-7D91-43CA-88C9-4640869C3B3A}"/>
                </a:ext>
              </a:extLst>
            </p:cNvPr>
            <p:cNvSpPr txBox="1"/>
            <p:nvPr/>
          </p:nvSpPr>
          <p:spPr>
            <a:xfrm>
              <a:off x="4725873" y="2443789"/>
              <a:ext cx="1056443" cy="85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72E9E3C-1B78-47F2-AE9E-36AA190B09C9}"/>
              </a:ext>
            </a:extLst>
          </p:cNvPr>
          <p:cNvSpPr txBox="1"/>
          <p:nvPr/>
        </p:nvSpPr>
        <p:spPr>
          <a:xfrm>
            <a:off x="4663729" y="2657057"/>
            <a:ext cx="949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 rules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5D19C-478C-409C-AA63-D5382738BE08}"/>
              </a:ext>
            </a:extLst>
          </p:cNvPr>
          <p:cNvSpPr txBox="1"/>
          <p:nvPr/>
        </p:nvSpPr>
        <p:spPr>
          <a:xfrm>
            <a:off x="7219022" y="120880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Happy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55FDCD-5749-49C6-9A9A-5F6D5D9093B2}"/>
              </a:ext>
            </a:extLst>
          </p:cNvPr>
          <p:cNvSpPr txBox="1"/>
          <p:nvPr/>
        </p:nvSpPr>
        <p:spPr>
          <a:xfrm>
            <a:off x="7219022" y="212468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Relaxation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D5EF45-27BD-4753-A92C-C6C0ED9475EE}"/>
              </a:ext>
            </a:extLst>
          </p:cNvPr>
          <p:cNvSpPr txBox="1"/>
          <p:nvPr/>
        </p:nvSpPr>
        <p:spPr>
          <a:xfrm>
            <a:off x="7319635" y="412936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09D9E9-3EE1-4606-9E21-9AEB129653F8}"/>
              </a:ext>
            </a:extLst>
          </p:cNvPr>
          <p:cNvSpPr txBox="1"/>
          <p:nvPr/>
        </p:nvSpPr>
        <p:spPr>
          <a:xfrm>
            <a:off x="7319635" y="5064348"/>
            <a:ext cx="83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49799C-7678-4768-8E33-848A32E2A12B}"/>
              </a:ext>
            </a:extLst>
          </p:cNvPr>
          <p:cNvSpPr txBox="1"/>
          <p:nvPr/>
        </p:nvSpPr>
        <p:spPr>
          <a:xfrm>
            <a:off x="7319635" y="3059668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EEC38E9-936B-40CD-A0C5-8D9E7206936E}"/>
              </a:ext>
            </a:extLst>
          </p:cNvPr>
          <p:cNvCxnSpPr>
            <a:cxnSpLocks/>
          </p:cNvCxnSpPr>
          <p:nvPr/>
        </p:nvCxnSpPr>
        <p:spPr>
          <a:xfrm>
            <a:off x="2800905" y="1891786"/>
            <a:ext cx="1640880" cy="6022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108B54-55BE-44DC-A083-87A5E1B51E59}"/>
              </a:ext>
            </a:extLst>
          </p:cNvPr>
          <p:cNvCxnSpPr>
            <a:cxnSpLocks/>
          </p:cNvCxnSpPr>
          <p:nvPr/>
        </p:nvCxnSpPr>
        <p:spPr>
          <a:xfrm flipV="1">
            <a:off x="2800905" y="2993994"/>
            <a:ext cx="1640880" cy="10440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3CF903-27D4-4CB0-B64E-5DA5D465BFEE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5651364" y="1393469"/>
            <a:ext cx="1567658" cy="11082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4D92513-6DE1-46BB-BAE0-A7B783890AF3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683171" y="2309349"/>
            <a:ext cx="1535851" cy="4267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BF676E4-1CEC-4865-BC73-3175C9FF31CC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685386" y="2937162"/>
            <a:ext cx="1634249" cy="3071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BF27E3-96C6-4178-B6A6-1CF4B255612A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683171" y="3146311"/>
            <a:ext cx="1636464" cy="11677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5BAD5DD-0BF1-4341-9BD7-74E6EDF64339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683171" y="3364947"/>
            <a:ext cx="1636464" cy="1884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0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21C2155-D0E9-4750-A29B-8E6720672033}"/>
              </a:ext>
            </a:extLst>
          </p:cNvPr>
          <p:cNvGraphicFramePr>
            <a:graphicFrameLocks noGrp="1"/>
          </p:cNvGraphicFramePr>
          <p:nvPr/>
        </p:nvGraphicFramePr>
        <p:xfrm>
          <a:off x="1099596" y="550027"/>
          <a:ext cx="8773604" cy="5296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401">
                  <a:extLst>
                    <a:ext uri="{9D8B030D-6E8A-4147-A177-3AD203B41FA5}">
                      <a16:colId xmlns:a16="http://schemas.microsoft.com/office/drawing/2014/main" val="2450207869"/>
                    </a:ext>
                  </a:extLst>
                </a:gridCol>
                <a:gridCol w="2193401">
                  <a:extLst>
                    <a:ext uri="{9D8B030D-6E8A-4147-A177-3AD203B41FA5}">
                      <a16:colId xmlns:a16="http://schemas.microsoft.com/office/drawing/2014/main" val="3032049315"/>
                    </a:ext>
                  </a:extLst>
                </a:gridCol>
                <a:gridCol w="2193401">
                  <a:extLst>
                    <a:ext uri="{9D8B030D-6E8A-4147-A177-3AD203B41FA5}">
                      <a16:colId xmlns:a16="http://schemas.microsoft.com/office/drawing/2014/main" val="2497803597"/>
                    </a:ext>
                  </a:extLst>
                </a:gridCol>
                <a:gridCol w="2193401">
                  <a:extLst>
                    <a:ext uri="{9D8B030D-6E8A-4147-A177-3AD203B41FA5}">
                      <a16:colId xmlns:a16="http://schemas.microsoft.com/office/drawing/2014/main" val="3460737542"/>
                    </a:ext>
                  </a:extLst>
                </a:gridCol>
              </a:tblGrid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483400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Dance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Smile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Fast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980808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Sleeping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Smile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Slow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141481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Neutral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</a:t>
                      </a:r>
                    </a:p>
                    <a:p>
                      <a:pPr algn="ctr"/>
                      <a:r>
                        <a:rPr lang="en-US" dirty="0"/>
                        <a:t>           Neutral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41305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Walk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            </a:t>
                      </a:r>
                    </a:p>
                    <a:p>
                      <a:pPr algn="ctr"/>
                      <a:r>
                        <a:rPr lang="en-US" dirty="0"/>
                        <a:t>            Red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832745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Cry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Sad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Tear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29185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0B81B15-6BA9-4E13-8ABB-D9183E3EEA02}"/>
              </a:ext>
            </a:extLst>
          </p:cNvPr>
          <p:cNvSpPr txBox="1"/>
          <p:nvPr/>
        </p:nvSpPr>
        <p:spPr>
          <a:xfrm>
            <a:off x="1626090" y="1633835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Happy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4D2EE9-FA45-4B45-9086-6E0FACEB81F9}"/>
              </a:ext>
            </a:extLst>
          </p:cNvPr>
          <p:cNvSpPr txBox="1"/>
          <p:nvPr/>
        </p:nvSpPr>
        <p:spPr>
          <a:xfrm>
            <a:off x="1688234" y="2527608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Relaxation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DE806-3001-4D50-AE28-8243123B2B3C}"/>
              </a:ext>
            </a:extLst>
          </p:cNvPr>
          <p:cNvSpPr txBox="1"/>
          <p:nvPr/>
        </p:nvSpPr>
        <p:spPr>
          <a:xfrm>
            <a:off x="1927191" y="4168127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24211-EFF8-44A5-925B-18D14268095B}"/>
              </a:ext>
            </a:extLst>
          </p:cNvPr>
          <p:cNvSpPr txBox="1"/>
          <p:nvPr/>
        </p:nvSpPr>
        <p:spPr>
          <a:xfrm>
            <a:off x="1991554" y="5139418"/>
            <a:ext cx="83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A3964-AB56-4366-A8CF-FFB66AFDEBB6}"/>
              </a:ext>
            </a:extLst>
          </p:cNvPr>
          <p:cNvSpPr txBox="1"/>
          <p:nvPr/>
        </p:nvSpPr>
        <p:spPr>
          <a:xfrm>
            <a:off x="1815480" y="3372038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1EA24-0526-4723-B89F-DE8B2F5D7CDF}"/>
              </a:ext>
            </a:extLst>
          </p:cNvPr>
          <p:cNvSpPr txBox="1"/>
          <p:nvPr/>
        </p:nvSpPr>
        <p:spPr>
          <a:xfrm>
            <a:off x="3754023" y="726853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279184-0229-4231-A549-529CD9B03018}"/>
              </a:ext>
            </a:extLst>
          </p:cNvPr>
          <p:cNvSpPr txBox="1"/>
          <p:nvPr/>
        </p:nvSpPr>
        <p:spPr>
          <a:xfrm>
            <a:off x="6024979" y="726853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Material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C8BFA4-9B25-4301-8BB6-B39A26C96917}"/>
              </a:ext>
            </a:extLst>
          </p:cNvPr>
          <p:cNvSpPr txBox="1"/>
          <p:nvPr/>
        </p:nvSpPr>
        <p:spPr>
          <a:xfrm>
            <a:off x="8295935" y="705217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Particle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552F704-2134-43FA-8C98-5CB334854323}"/>
              </a:ext>
            </a:extLst>
          </p:cNvPr>
          <p:cNvSpPr/>
          <p:nvPr/>
        </p:nvSpPr>
        <p:spPr>
          <a:xfrm>
            <a:off x="5807720" y="4168127"/>
            <a:ext cx="810827" cy="7558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354583D-D314-4323-AF22-C46DB155BD92}"/>
              </a:ext>
            </a:extLst>
          </p:cNvPr>
          <p:cNvCxnSpPr>
            <a:cxnSpLocks/>
          </p:cNvCxnSpPr>
          <p:nvPr/>
        </p:nvCxnSpPr>
        <p:spPr>
          <a:xfrm>
            <a:off x="6030897" y="4315175"/>
            <a:ext cx="148089" cy="1846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45C7F9E-FCAC-4019-89AC-32651F660347}"/>
              </a:ext>
            </a:extLst>
          </p:cNvPr>
          <p:cNvCxnSpPr>
            <a:cxnSpLocks/>
          </p:cNvCxnSpPr>
          <p:nvPr/>
        </p:nvCxnSpPr>
        <p:spPr>
          <a:xfrm flipH="1">
            <a:off x="6315168" y="4315175"/>
            <a:ext cx="138222" cy="15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Arc 19">
            <a:extLst>
              <a:ext uri="{FF2B5EF4-FFF2-40B4-BE49-F238E27FC236}">
                <a16:creationId xmlns:a16="http://schemas.microsoft.com/office/drawing/2014/main" id="{AB35560D-F505-4241-8670-DC2521C86F40}"/>
              </a:ext>
            </a:extLst>
          </p:cNvPr>
          <p:cNvSpPr/>
          <p:nvPr/>
        </p:nvSpPr>
        <p:spPr>
          <a:xfrm rot="20033603">
            <a:off x="5787209" y="4724571"/>
            <a:ext cx="645670" cy="283850"/>
          </a:xfrm>
          <a:prstGeom prst="arc">
            <a:avLst>
              <a:gd name="adj1" fmla="val 17158429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0F2F1C-F12E-4672-A116-FCFA75C03143}"/>
              </a:ext>
            </a:extLst>
          </p:cNvPr>
          <p:cNvSpPr/>
          <p:nvPr/>
        </p:nvSpPr>
        <p:spPr>
          <a:xfrm>
            <a:off x="5565068" y="3245741"/>
            <a:ext cx="810827" cy="7558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DE92DFA-0C27-47E4-B1BC-885852FE1F36}"/>
              </a:ext>
            </a:extLst>
          </p:cNvPr>
          <p:cNvCxnSpPr>
            <a:cxnSpLocks/>
          </p:cNvCxnSpPr>
          <p:nvPr/>
        </p:nvCxnSpPr>
        <p:spPr>
          <a:xfrm>
            <a:off x="5689353" y="3470508"/>
            <a:ext cx="2811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7D41AC2-56B1-4724-8B07-4C1F80EC1AA1}"/>
              </a:ext>
            </a:extLst>
          </p:cNvPr>
          <p:cNvCxnSpPr>
            <a:cxnSpLocks/>
          </p:cNvCxnSpPr>
          <p:nvPr/>
        </p:nvCxnSpPr>
        <p:spPr>
          <a:xfrm flipH="1">
            <a:off x="6024979" y="3457795"/>
            <a:ext cx="246887" cy="123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EEA4DE6-955B-4B2E-866A-063EE7D31F27}"/>
              </a:ext>
            </a:extLst>
          </p:cNvPr>
          <p:cNvCxnSpPr>
            <a:cxnSpLocks/>
          </p:cNvCxnSpPr>
          <p:nvPr/>
        </p:nvCxnSpPr>
        <p:spPr>
          <a:xfrm>
            <a:off x="5776726" y="3804402"/>
            <a:ext cx="48240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306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4528</TotalTime>
  <Words>172</Words>
  <Application>Microsoft Office PowerPoint</Application>
  <PresentationFormat>Widescreen</PresentationFormat>
  <Paragraphs>144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guan jie</dc:creator>
  <cp:lastModifiedBy>Guan, Jie</cp:lastModifiedBy>
  <cp:revision>9</cp:revision>
  <dcterms:created xsi:type="dcterms:W3CDTF">2019-06-23T01:58:07Z</dcterms:created>
  <dcterms:modified xsi:type="dcterms:W3CDTF">2019-10-16T19:50:38Z</dcterms:modified>
</cp:coreProperties>
</file>

<file path=docProps/thumbnail.jpeg>
</file>